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269" r:id="rId13"/>
    <p:sldId id="271" r:id="rId14"/>
    <p:sldId id="316" r:id="rId15"/>
    <p:sldId id="273" r:id="rId16"/>
    <p:sldId id="315" r:id="rId17"/>
    <p:sldId id="317" r:id="rId18"/>
    <p:sldId id="318" r:id="rId19"/>
    <p:sldId id="319" r:id="rId20"/>
    <p:sldId id="327" r:id="rId21"/>
    <p:sldId id="328" r:id="rId22"/>
    <p:sldId id="329" r:id="rId23"/>
    <p:sldId id="330" r:id="rId24"/>
    <p:sldId id="331" r:id="rId25"/>
    <p:sldId id="325" r:id="rId26"/>
    <p:sldId id="340" r:id="rId27"/>
    <p:sldId id="272" r:id="rId28"/>
    <p:sldId id="266" r:id="rId29"/>
    <p:sldId id="267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68" r:id="rId46"/>
    <p:sldId id="262" r:id="rId47"/>
    <p:sldId id="274" r:id="rId48"/>
    <p:sldId id="292" r:id="rId49"/>
    <p:sldId id="291" r:id="rId50"/>
    <p:sldId id="293" r:id="rId51"/>
    <p:sldId id="294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03" r:id="rId61"/>
    <p:sldId id="304" r:id="rId62"/>
    <p:sldId id="305" r:id="rId63"/>
    <p:sldId id="270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D5A54"/>
    <a:srgbClr val="FFEEAB"/>
    <a:srgbClr val="FFFFFF"/>
    <a:srgbClr val="656565"/>
    <a:srgbClr val="A4A4A4"/>
    <a:srgbClr val="222223"/>
    <a:srgbClr val="B48BAC"/>
    <a:srgbClr val="1A2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0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1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5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4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7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9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3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6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5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A4FC-460D-47A4-98A0-F6E3C5D10329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1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2" y="2905123"/>
            <a:ext cx="8714511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81747" y="3418514"/>
            <a:ext cx="9158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32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6501" y="5306813"/>
            <a:ext cx="8345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Great! How Great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!  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Hou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56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Bridge*4(end)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6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2" y="2905123"/>
            <a:ext cx="8714511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07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16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482791"/>
            <a:ext cx="8960953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永活全能的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主宰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成肉身显明你的爱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  荣耀神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的伟大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zhuzai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</a:t>
            </a: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37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8960953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圣洁尊贵的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君王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超乎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万名在全地之上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为我罪流宝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血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赎回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我生命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jun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zhishang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 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xue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Shu 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hui wo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85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698235"/>
            <a:ext cx="896095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无人能与你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相比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掌权直到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永远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要扬声赞美你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bi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yuan</a:t>
            </a: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yang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Pre - 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40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1083737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何等伟大的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爱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高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过诸天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深海 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受极大赞美 喔喔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主你满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有能力 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世界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盼望是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要敬拜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耶稣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我的主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tian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man you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li Shi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pan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8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83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41016" y="3381568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O Lord my God</a:t>
            </a:r>
            <a:r>
              <a:rPr lang="zh-CN" altLang="en-US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，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When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I in awesome 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wonder</a:t>
            </a:r>
          </a:p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Consider all the works Thy hands have made.</a:t>
            </a:r>
          </a:p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I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see the stars, 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I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hear the rolling thunder,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Thy power throughout the universe displayed.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主啊我神 我每逢举目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观看 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手所造 一切奇妙大工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看见星宿 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又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听到隆隆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雷声祢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的大能 遍满了宇宙中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1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482791"/>
            <a:ext cx="8960953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永活全能的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主宰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成肉身显明你的爱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  荣耀神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的伟大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zhuzai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</a:t>
            </a: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44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8960953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圣洁尊贵的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君王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超乎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万名在全地之上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为我罪流宝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血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赎回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我生命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jun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zhishang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 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xue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Shu 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hui wo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851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698235"/>
            <a:ext cx="896095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无人能与你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相比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掌权直到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永远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要扬声赞美你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bi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yuan</a:t>
            </a: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yang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Pre - 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9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1083737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何等伟大的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爱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高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过诸天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深海 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受极大赞美 喔喔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主你满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有能力 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世界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盼望是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要敬拜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耶稣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我的主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tian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man you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pan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9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698235"/>
            <a:ext cx="896095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无人能与你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相比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掌权直到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永远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要扬声赞美你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bi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yuan</a:t>
            </a: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yang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Pre - 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8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16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66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195185"/>
            <a:ext cx="1083737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何等伟大的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爱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高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过诸天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深海 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受极大赞美 喔喔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主你满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有能力 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世界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盼望是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要敬拜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耶稣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我的主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tian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man you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pan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Chorus*2(end)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9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77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4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2519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Man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sorrows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Lamb </a:t>
            </a:r>
            <a:r>
              <a:rPr lang="en-US" altLang="zh-CN" sz="3200" b="1" dirty="0">
                <a:solidFill>
                  <a:srgbClr val="1E1C11"/>
                </a:solidFill>
              </a:rPr>
              <a:t>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God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By </a:t>
            </a:r>
            <a:r>
              <a:rPr lang="en-US" altLang="zh-CN" sz="3200" b="1" dirty="0">
                <a:solidFill>
                  <a:srgbClr val="1E1C11"/>
                </a:solidFill>
              </a:rPr>
              <a:t>His own betrayed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The sin of man and wrath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God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Has </a:t>
            </a:r>
            <a:r>
              <a:rPr lang="en-US" altLang="zh-CN" sz="3200" b="1" dirty="0">
                <a:solidFill>
                  <a:srgbClr val="1E1C11"/>
                </a:solidFill>
              </a:rPr>
              <a:t>been on Jesus laid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忧痛人子神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羔羊，遭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背叛受罪苦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众人的罪神的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怒，都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由主担当背负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7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04070" y="3307677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1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3127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Silent as He stood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accused   Beaten </a:t>
            </a:r>
            <a:r>
              <a:rPr lang="en-US" altLang="zh-CN" sz="3200" b="1" dirty="0">
                <a:solidFill>
                  <a:srgbClr val="1E1C11"/>
                </a:solidFill>
              </a:rPr>
              <a:t>mocked and scorned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Bowing to the Father's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will   He </a:t>
            </a:r>
            <a:r>
              <a:rPr lang="en-US" altLang="zh-CN" sz="3200" b="1" dirty="0">
                <a:solidFill>
                  <a:srgbClr val="1E1C11"/>
                </a:solidFill>
              </a:rPr>
              <a:t>took a crown of thorns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无罪被告不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答辩 独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受唾骂与鞭笞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顺服天父的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旨意 祂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戴荆棘的冠冕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256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8061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0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11115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7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655781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Sent of heaven God's own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Son  To </a:t>
            </a:r>
            <a:r>
              <a:rPr lang="en-US" altLang="zh-CN" sz="3200" b="1" dirty="0">
                <a:solidFill>
                  <a:srgbClr val="1E1C11"/>
                </a:solidFill>
              </a:rPr>
              <a:t>purchase and redeem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And reconcile the very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ones  Who </a:t>
            </a:r>
            <a:r>
              <a:rPr lang="en-US" altLang="zh-CN" sz="3200" b="1" dirty="0">
                <a:solidFill>
                  <a:srgbClr val="1E1C11"/>
                </a:solidFill>
              </a:rPr>
              <a:t>nailed Him to that tree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从天受遣神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独子  来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至此赎罪债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放下己心并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宽恕  将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祂钉十架之人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latin typeface="Arial"/>
                <a:ea typeface="GB18030 Bitmap"/>
                <a:cs typeface="Arial"/>
              </a:rPr>
              <a:t>3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7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083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95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36028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28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91446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debt is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paid   It </a:t>
            </a:r>
            <a:r>
              <a:rPr lang="en-US" altLang="zh-CN" sz="3200" b="1" dirty="0">
                <a:solidFill>
                  <a:srgbClr val="1E1C11"/>
                </a:solidFill>
              </a:rPr>
              <a:t>is paid in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full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By </a:t>
            </a:r>
            <a:r>
              <a:rPr lang="en-US" altLang="zh-CN" sz="3200" b="1" dirty="0">
                <a:solidFill>
                  <a:srgbClr val="1E1C11"/>
                </a:solidFill>
              </a:rPr>
              <a:t>the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precious blood  That </a:t>
            </a:r>
            <a:r>
              <a:rPr lang="en-US" altLang="zh-CN" sz="3200" b="1" dirty="0">
                <a:solidFill>
                  <a:srgbClr val="1E1C11"/>
                </a:solidFill>
              </a:rPr>
              <a:t>my Jesus spilled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如今我罪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债  全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已得清偿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受清洗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洁净  因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主流宝血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84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72359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the curse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sin  Has </a:t>
            </a:r>
            <a:r>
              <a:rPr lang="en-US" altLang="zh-CN" sz="3200" b="1" dirty="0">
                <a:solidFill>
                  <a:srgbClr val="1E1C11"/>
                </a:solidFill>
              </a:rPr>
              <a:t>no hold on me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Whom the Son sets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free  Oh </a:t>
            </a:r>
            <a:r>
              <a:rPr lang="en-US" altLang="zh-CN" sz="3200" b="1" dirty="0">
                <a:solidFill>
                  <a:srgbClr val="1E1C11"/>
                </a:solidFill>
              </a:rPr>
              <a:t>is free indeed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诅咒  失去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了权柄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因神子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解救  我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得着自由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5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36028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debt is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paid   It </a:t>
            </a:r>
            <a:r>
              <a:rPr lang="en-US" altLang="zh-CN" sz="3200" b="1" dirty="0">
                <a:solidFill>
                  <a:srgbClr val="1E1C11"/>
                </a:solidFill>
              </a:rPr>
              <a:t>is paid in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full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By </a:t>
            </a:r>
            <a:r>
              <a:rPr lang="en-US" altLang="zh-CN" sz="3200" b="1" dirty="0">
                <a:solidFill>
                  <a:srgbClr val="1E1C11"/>
                </a:solidFill>
              </a:rPr>
              <a:t>the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precious blood  That </a:t>
            </a:r>
            <a:r>
              <a:rPr lang="en-US" altLang="zh-CN" sz="3200" b="1" dirty="0">
                <a:solidFill>
                  <a:srgbClr val="1E1C11"/>
                </a:solidFill>
              </a:rPr>
              <a:t>my Jesus spilled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如今我罪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债  全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已得清偿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受清洗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洁净  因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主流宝血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83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11115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the curse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sin  Has </a:t>
            </a:r>
            <a:r>
              <a:rPr lang="en-US" altLang="zh-CN" sz="3200" b="1" dirty="0">
                <a:solidFill>
                  <a:srgbClr val="1E1C11"/>
                </a:solidFill>
              </a:rPr>
              <a:t>no hold on me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Whom the Son sets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free  Oh </a:t>
            </a:r>
            <a:r>
              <a:rPr lang="en-US" altLang="zh-CN" sz="3200" b="1" dirty="0">
                <a:solidFill>
                  <a:srgbClr val="1E1C11"/>
                </a:solidFill>
              </a:rPr>
              <a:t>is free indeed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诅咒  失去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了权柄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因神子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解救  我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得着自由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0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3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123159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9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723591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1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5290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See the stone is rolled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away  Behold </a:t>
            </a:r>
            <a:r>
              <a:rPr lang="en-US" altLang="zh-CN" sz="3200" b="1" dirty="0">
                <a:solidFill>
                  <a:srgbClr val="1E1C11"/>
                </a:solidFill>
              </a:rPr>
              <a:t>the empty tomb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Hallelujah God be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praised  He's </a:t>
            </a:r>
            <a:r>
              <a:rPr lang="en-US" altLang="zh-CN" sz="3200" b="1" dirty="0">
                <a:solidFill>
                  <a:srgbClr val="1E1C11"/>
                </a:solidFill>
              </a:rPr>
              <a:t>risen from the grave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眼看墓石挪移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开  探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眼只见墓已空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哈利路亚颂赞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  祂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已从死里复活 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latin typeface="Arial"/>
                <a:ea typeface="GB18030 Bitmap"/>
                <a:cs typeface="Arial"/>
              </a:rPr>
              <a:t>4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3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8061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8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8221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96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8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2745" y="2295525"/>
            <a:ext cx="2976417" cy="964912"/>
          </a:xfrm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让我</a:t>
            </a:r>
            <a:endParaRPr lang="zh-CN" altLang="en-US" sz="96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3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5491" y="271126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你用重价救赎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使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我脱离罪恶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河 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叫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我这不配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的人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凭信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得救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Ni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jia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wo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Shi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tuo</a:t>
            </a:r>
            <a:r>
              <a:rPr lang="en-US" altLang="zh-CN" sz="2800" dirty="0">
                <a:solidFill>
                  <a:srgbClr val="000000"/>
                </a:solidFill>
              </a:rPr>
              <a:t> li </a:t>
            </a:r>
            <a:r>
              <a:rPr lang="en-US" altLang="zh-CN" sz="2800" dirty="0" err="1">
                <a:solidFill>
                  <a:srgbClr val="000000"/>
                </a:solidFill>
              </a:rPr>
              <a:t>zui</a:t>
            </a:r>
            <a:r>
              <a:rPr lang="en-US" altLang="zh-CN" sz="2800" dirty="0">
                <a:solidFill>
                  <a:srgbClr val="000000"/>
                </a:solidFill>
              </a:rPr>
              <a:t> e he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Jiao wo </a:t>
            </a:r>
            <a:r>
              <a:rPr lang="en-US" altLang="zh-CN" sz="2800" dirty="0" err="1">
                <a:solidFill>
                  <a:srgbClr val="000000"/>
                </a:solidFill>
              </a:rPr>
              <a:t>zhe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pei</a:t>
            </a:r>
            <a:r>
              <a:rPr lang="en-US" altLang="zh-CN" sz="2800" dirty="0">
                <a:solidFill>
                  <a:srgbClr val="000000"/>
                </a:solidFill>
              </a:rPr>
              <a:t> di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ping </a:t>
            </a:r>
            <a:r>
              <a:rPr lang="en-US" altLang="zh-CN" sz="2800" dirty="0" err="1">
                <a:solidFill>
                  <a:srgbClr val="000000"/>
                </a:solidFill>
              </a:rPr>
              <a:t>xin</a:t>
            </a:r>
            <a:r>
              <a:rPr lang="en-US" altLang="zh-CN" sz="2800" dirty="0">
                <a:solidFill>
                  <a:srgbClr val="000000"/>
                </a:solidFill>
              </a:rPr>
              <a:t> de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jiu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15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0" y="239780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赐圣灵帮助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使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我胜过老旧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 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祈求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恩主领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迈向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属灵高峰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ni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ci sheng ling bang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zhuwo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shi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wo sheng </a:t>
            </a:r>
            <a:r>
              <a:rPr lang="en-US" altLang="zh-CN" sz="2800" dirty="0" err="1">
                <a:solidFill>
                  <a:srgbClr val="000000"/>
                </a:solidFill>
              </a:rPr>
              <a:t>guo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lao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jiu</a:t>
            </a:r>
            <a:r>
              <a:rPr lang="en-US" altLang="zh-CN" sz="2800" dirty="0">
                <a:solidFill>
                  <a:srgbClr val="000000"/>
                </a:solidFill>
              </a:rPr>
              <a:t> wo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qi </a:t>
            </a:r>
            <a:r>
              <a:rPr lang="en-US" altLang="zh-CN" sz="2800" dirty="0" err="1">
                <a:solidFill>
                  <a:srgbClr val="000000"/>
                </a:solidFill>
              </a:rPr>
              <a:t>qiu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</a:t>
            </a:r>
            <a:r>
              <a:rPr lang="en-US" altLang="zh-CN" sz="2800" dirty="0">
                <a:solidFill>
                  <a:srgbClr val="000000"/>
                </a:solidFill>
              </a:rPr>
              <a:t> ling wo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mai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xiang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</a:t>
            </a:r>
            <a:r>
              <a:rPr lang="en-US" altLang="zh-CN" sz="2800" dirty="0">
                <a:solidFill>
                  <a:srgbClr val="000000"/>
                </a:solidFill>
              </a:rPr>
              <a:t> ling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feng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36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8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41965" y="3427749"/>
            <a:ext cx="88537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And when I think</a:t>
            </a:r>
            <a:r>
              <a:rPr lang="zh-CN" altLang="en-US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，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that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God, His Son not sparing,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Sent Him to die, I scarce can take it in;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That on the 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cross,my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burden gladly bearing,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He bled and died to take away my sin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当我想到 神竟愿差祂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儿子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降世舍命 我几乎不领会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主在十架 甘愿背我的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重担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流血舍身 为要赦免我罪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Verse2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83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3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30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5491" y="271126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你用重价救赎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使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我脱离罪恶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河 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叫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我这不配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的人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凭信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得救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Ni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jia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wo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Shi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tuo</a:t>
            </a:r>
            <a:r>
              <a:rPr lang="en-US" altLang="zh-CN" sz="2800" dirty="0">
                <a:solidFill>
                  <a:srgbClr val="000000"/>
                </a:solidFill>
              </a:rPr>
              <a:t> li </a:t>
            </a:r>
            <a:r>
              <a:rPr lang="en-US" altLang="zh-CN" sz="2800" dirty="0" err="1">
                <a:solidFill>
                  <a:srgbClr val="000000"/>
                </a:solidFill>
              </a:rPr>
              <a:t>zui</a:t>
            </a:r>
            <a:r>
              <a:rPr lang="en-US" altLang="zh-CN" sz="2800" dirty="0">
                <a:solidFill>
                  <a:srgbClr val="000000"/>
                </a:solidFill>
              </a:rPr>
              <a:t> e he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Jiao wo </a:t>
            </a:r>
            <a:r>
              <a:rPr lang="en-US" altLang="zh-CN" sz="2800" dirty="0" err="1">
                <a:solidFill>
                  <a:srgbClr val="000000"/>
                </a:solidFill>
              </a:rPr>
              <a:t>zhe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pei</a:t>
            </a:r>
            <a:r>
              <a:rPr lang="en-US" altLang="zh-CN" sz="2800" dirty="0">
                <a:solidFill>
                  <a:srgbClr val="000000"/>
                </a:solidFill>
              </a:rPr>
              <a:t> di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ping </a:t>
            </a:r>
            <a:r>
              <a:rPr lang="en-US" altLang="zh-CN" sz="2800" dirty="0" err="1">
                <a:solidFill>
                  <a:srgbClr val="000000"/>
                </a:solidFill>
              </a:rPr>
              <a:t>xin</a:t>
            </a:r>
            <a:r>
              <a:rPr lang="en-US" altLang="zh-CN" sz="2800" dirty="0">
                <a:solidFill>
                  <a:srgbClr val="000000"/>
                </a:solidFill>
              </a:rPr>
              <a:t> de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jiu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54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0" y="239780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赐圣灵帮助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使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我胜过老旧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 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祈求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恩主领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迈向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属灵高峰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ni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ci sheng ling bang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zhuwo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shi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wo sheng </a:t>
            </a:r>
            <a:r>
              <a:rPr lang="en-US" altLang="zh-CN" sz="2800" dirty="0" err="1">
                <a:solidFill>
                  <a:srgbClr val="000000"/>
                </a:solidFill>
              </a:rPr>
              <a:t>guo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lao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jiu</a:t>
            </a:r>
            <a:r>
              <a:rPr lang="en-US" altLang="zh-CN" sz="2800" dirty="0">
                <a:solidFill>
                  <a:srgbClr val="000000"/>
                </a:solidFill>
              </a:rPr>
              <a:t> wo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qi </a:t>
            </a:r>
            <a:r>
              <a:rPr lang="en-US" altLang="zh-CN" sz="2800" dirty="0" err="1">
                <a:solidFill>
                  <a:srgbClr val="000000"/>
                </a:solidFill>
              </a:rPr>
              <a:t>qiu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</a:t>
            </a:r>
            <a:r>
              <a:rPr lang="en-US" altLang="zh-CN" sz="2800" dirty="0">
                <a:solidFill>
                  <a:srgbClr val="000000"/>
                </a:solidFill>
              </a:rPr>
              <a:t> ling wo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mai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xiang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</a:t>
            </a:r>
            <a:r>
              <a:rPr lang="en-US" altLang="zh-CN" sz="2800" dirty="0">
                <a:solidFill>
                  <a:srgbClr val="000000"/>
                </a:solidFill>
              </a:rPr>
              <a:t> ling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feng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31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3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493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347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802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85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54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77961" y="3436987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7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In 16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49383" y="240020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98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21673" y="2390008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8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2745" y="2295525"/>
            <a:ext cx="2976417" cy="964912"/>
          </a:xfrm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让我</a:t>
            </a:r>
            <a:endParaRPr lang="zh-CN" altLang="en-US" sz="96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9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6501" y="5316049"/>
            <a:ext cx="8345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Great! How Great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!  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Hou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56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Bridge*4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98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0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3345" y="3418514"/>
            <a:ext cx="91308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When Christ shall come with shout of acclamation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And take me home, what joy shall fill my heart!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I shall bow in humble adoration,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And there proclaim, my God,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当主再来 欢呼声响彻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天空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何等喜乐 主接我回天家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我要跪下 谦恭地崇拜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敬奉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并要颂扬 神啊祢真伟大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Verse3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30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2287</Words>
  <Application>Microsoft Office PowerPoint</Application>
  <PresentationFormat>宽屏</PresentationFormat>
  <Paragraphs>423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GB18030 Bitmap</vt:lpstr>
      <vt:lpstr>等线</vt:lpstr>
      <vt:lpstr>等线 Light</vt:lpstr>
      <vt:lpstr>黑体</vt:lpstr>
      <vt:lpstr>华文行楷</vt:lpstr>
      <vt:lpstr>宋体</vt:lpstr>
      <vt:lpstr>Arial</vt:lpstr>
      <vt:lpstr>Broadway</vt:lpstr>
      <vt:lpstr>Calibri</vt:lpstr>
      <vt:lpstr>Office 主题​​</vt:lpstr>
      <vt:lpstr>How Great Thou 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Great Thou 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让我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让我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He Runzi</cp:lastModifiedBy>
  <cp:revision>25</cp:revision>
  <dcterms:created xsi:type="dcterms:W3CDTF">2018-05-28T06:38:08Z</dcterms:created>
  <dcterms:modified xsi:type="dcterms:W3CDTF">2018-06-01T02:05:05Z</dcterms:modified>
</cp:coreProperties>
</file>